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464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04/11/2013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6C45C-AE57-4DD0-809D-7BFB7CC63361}" type="slidenum">
              <a:rPr lang="fr-FR"/>
              <a:pPr>
                <a:defRPr/>
              </a:pPr>
              <a:t>‹#›</a:t>
            </a:fld>
            <a:fld id="{36B4ACCD-6033-4D8F-901A-556504A543D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04/11/2013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10118-840A-4172-B688-6748D2DA1162}" type="slidenum">
              <a:rPr lang="fr-FR"/>
              <a:pPr>
                <a:defRPr/>
              </a:pPr>
              <a:t>‹#›</a:t>
            </a:fld>
            <a:fld id="{4BEF71D3-F4B4-4C1E-AEA4-66DC13DEBC6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04/11/2013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E07CC-ACB6-434E-A9F2-55969F0D39C3}" type="slidenum">
              <a:rPr lang="fr-FR"/>
              <a:pPr>
                <a:defRPr/>
              </a:pPr>
              <a:t>‹#›</a:t>
            </a:fld>
            <a:fld id="{0027416B-9331-4C4B-A332-CF52F6D980E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04/11/2013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F13F0-2BC7-47E0-A198-3AD77A05E758}" type="slidenum">
              <a:rPr lang="fr-FR"/>
              <a:pPr>
                <a:defRPr/>
              </a:pPr>
              <a:t>‹#›</a:t>
            </a:fld>
            <a:fld id="{EC20A1A4-4F29-4FDC-9BD0-7DFA66AF54A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04/11/2013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FF874-D5DE-4795-B610-1AC7EB2CF0B0}" type="slidenum">
              <a:rPr lang="fr-FR"/>
              <a:pPr>
                <a:defRPr/>
              </a:pPr>
              <a:t>‹#›</a:t>
            </a:fld>
            <a:fld id="{F9CF2117-19B0-4155-B0EB-07A28F49367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04/11/2013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29269-9836-4482-8F4C-BE53FD222F4D}" type="slidenum">
              <a:rPr lang="fr-FR"/>
              <a:pPr>
                <a:defRPr/>
              </a:pPr>
              <a:t>‹#›</a:t>
            </a:fld>
            <a:fld id="{1C2D138A-2D43-4857-B712-8E8BD76EB97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04/11/2013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F9159-DADA-48F1-BDE9-8EAC452E3070}" type="slidenum">
              <a:rPr lang="fr-FR"/>
              <a:pPr>
                <a:defRPr/>
              </a:pPr>
              <a:t>‹#›</a:t>
            </a:fld>
            <a:fld id="{94082E9E-693C-45C9-A773-8B007E1D3EF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04/11/2013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F7FF5-2673-4B1E-8C12-0098A2F3D2CB}" type="slidenum">
              <a:rPr lang="fr-FR"/>
              <a:pPr>
                <a:defRPr/>
              </a:pPr>
              <a:t>‹#›</a:t>
            </a:fld>
            <a:fld id="{AB7E6C7A-6969-4C2D-BEBE-13F5FC7C331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04/11/2013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6C560-A778-4B35-B63F-CE5917AB42B5}" type="slidenum">
              <a:rPr lang="fr-FR"/>
              <a:pPr>
                <a:defRPr/>
              </a:pPr>
              <a:t>‹#›</a:t>
            </a:fld>
            <a:fld id="{263156DF-76A3-4BF8-80CF-1014F0A1818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04/11/2013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62B53-4BCD-42F0-AF2F-0478EB827EAC}" type="slidenum">
              <a:rPr lang="fr-FR"/>
              <a:pPr>
                <a:defRPr/>
              </a:pPr>
              <a:t>‹#›</a:t>
            </a:fld>
            <a:fld id="{95C45614-B752-41EF-84D4-2451909390E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04/11/2013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67D88-4742-4889-AE0E-55BD9BB5ABA3}" type="slidenum">
              <a:rPr lang="fr-FR"/>
              <a:pPr>
                <a:defRPr/>
              </a:pPr>
              <a:t>‹#›</a:t>
            </a:fld>
            <a:fld id="{E29D4015-8EE0-46C2-9DCB-351C59F2F93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04/11/2013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B720A-1817-4024-952C-ABBD057C1313}" type="slidenum">
              <a:rPr lang="fr-FR"/>
              <a:pPr>
                <a:defRPr/>
              </a:pPr>
              <a:t>‹#›</a:t>
            </a:fld>
            <a:fld id="{C8A13AA8-6018-4AEC-8D2B-28F18D2C897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0000" tIns="45000" rIns="90000" bIns="45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texte-titreCliquez pour modifier le style du 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0"/>
            <a:r>
              <a:rPr lang="en-GB" smtClean="0"/>
              <a:t>Neuvième niveau de planCliquez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723900" algn="l"/>
                <a:tab pos="1447800" algn="l"/>
              </a:tabLst>
              <a:defRPr smtClean="0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fr-FR"/>
              <a:t>04/11/2013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356350"/>
            <a:ext cx="2894013" cy="3635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723900" algn="l"/>
                <a:tab pos="1447800" algn="l"/>
              </a:tabLst>
              <a:defRPr smtClean="0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fld id="{9DA7500B-CA0A-4A28-A671-E1E9599403DC}" type="slidenum">
              <a:rPr lang="fr-FR"/>
              <a:pPr>
                <a:defRPr/>
              </a:pPr>
              <a:t>‹#›</a:t>
            </a:fld>
            <a:fld id="{1FE21ED3-0669-481F-8765-1410BB17215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Gothic" pitchFamily="49" charset="-128"/>
        </a:defRPr>
      </a:lvl2pPr>
      <a:lvl3pPr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Gothic" pitchFamily="49" charset="-128"/>
        </a:defRPr>
      </a:lvl3pPr>
      <a:lvl4pPr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Gothic" pitchFamily="49" charset="-128"/>
        </a:defRPr>
      </a:lvl4pPr>
      <a:lvl5pPr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S Gothic" pitchFamily="49" charset="-128"/>
        </a:defRPr>
      </a:lvl5pPr>
      <a:lvl6pPr marL="25146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pitchFamily="34" charset="0"/>
          <a:ea typeface="MS Gothic" pitchFamily="49" charset="-128"/>
        </a:defRPr>
      </a:lvl6pPr>
      <a:lvl7pPr marL="29718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pitchFamily="34" charset="0"/>
          <a:ea typeface="MS Gothic" pitchFamily="49" charset="-128"/>
        </a:defRPr>
      </a:lvl7pPr>
      <a:lvl8pPr marL="34290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pitchFamily="34" charset="0"/>
          <a:ea typeface="MS Gothic" pitchFamily="49" charset="-128"/>
        </a:defRPr>
      </a:lvl8pPr>
      <a:lvl9pPr marL="38862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pitchFamily="34" charset="0"/>
          <a:ea typeface="MS Gothic" pitchFamily="49" charset="-128"/>
        </a:defRPr>
      </a:lvl9pPr>
    </p:titleStyle>
    <p:bodyStyle>
      <a:lvl1pPr marL="342900" indent="-342900" algn="l" defTabSz="449263" rtl="0" eaLnBrk="1" fontAlgn="base" hangingPunct="1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er 23"/>
          <p:cNvGrpSpPr/>
          <p:nvPr/>
        </p:nvGrpSpPr>
        <p:grpSpPr>
          <a:xfrm>
            <a:off x="1447800" y="228600"/>
            <a:ext cx="6830175" cy="6454736"/>
            <a:chOff x="1447800" y="228600"/>
            <a:chExt cx="6830175" cy="6454736"/>
          </a:xfrm>
        </p:grpSpPr>
        <p:grpSp>
          <p:nvGrpSpPr>
            <p:cNvPr id="21" name="Grouper 20"/>
            <p:cNvGrpSpPr/>
            <p:nvPr/>
          </p:nvGrpSpPr>
          <p:grpSpPr>
            <a:xfrm>
              <a:off x="1447800" y="228600"/>
              <a:ext cx="6389018" cy="5867400"/>
              <a:chOff x="1043608" y="62483"/>
              <a:chExt cx="7074818" cy="6606877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20425" r="18959"/>
              <a:stretch>
                <a:fillRect/>
              </a:stretch>
            </p:blipFill>
            <p:spPr bwMode="auto">
              <a:xfrm>
                <a:off x="1043608" y="62483"/>
                <a:ext cx="7074818" cy="66068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5" name="Connecteur droit 4"/>
              <p:cNvCxnSpPr/>
              <p:nvPr/>
            </p:nvCxnSpPr>
            <p:spPr bwMode="auto">
              <a:xfrm>
                <a:off x="3059832" y="1345680"/>
                <a:ext cx="0" cy="4752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" name="Connecteur droit 5"/>
              <p:cNvCxnSpPr/>
              <p:nvPr/>
            </p:nvCxnSpPr>
            <p:spPr bwMode="auto">
              <a:xfrm>
                <a:off x="3628339" y="1347548"/>
                <a:ext cx="0" cy="4752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" name="Connecteur droit 6"/>
              <p:cNvCxnSpPr/>
              <p:nvPr/>
            </p:nvCxnSpPr>
            <p:spPr bwMode="auto">
              <a:xfrm>
                <a:off x="4257302" y="1362535"/>
                <a:ext cx="0" cy="4752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" name="Connecteur droit 7"/>
              <p:cNvCxnSpPr/>
              <p:nvPr/>
            </p:nvCxnSpPr>
            <p:spPr bwMode="auto">
              <a:xfrm>
                <a:off x="4628894" y="1347548"/>
                <a:ext cx="0" cy="4752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" name="Connecteur droit 8"/>
              <p:cNvCxnSpPr/>
              <p:nvPr/>
            </p:nvCxnSpPr>
            <p:spPr bwMode="auto">
              <a:xfrm>
                <a:off x="4909369" y="1353952"/>
                <a:ext cx="0" cy="4752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Connecteur droit 9"/>
              <p:cNvCxnSpPr/>
              <p:nvPr/>
            </p:nvCxnSpPr>
            <p:spPr bwMode="auto">
              <a:xfrm>
                <a:off x="5940152" y="1347548"/>
                <a:ext cx="0" cy="4752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" name="Connecteur droit 10"/>
              <p:cNvCxnSpPr/>
              <p:nvPr/>
            </p:nvCxnSpPr>
            <p:spPr bwMode="auto">
              <a:xfrm>
                <a:off x="6118391" y="1365768"/>
                <a:ext cx="0" cy="4752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Connecteur droit 11"/>
              <p:cNvCxnSpPr/>
              <p:nvPr/>
            </p:nvCxnSpPr>
            <p:spPr bwMode="auto">
              <a:xfrm>
                <a:off x="6675346" y="1362916"/>
                <a:ext cx="0" cy="4752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Connecteur droit 12"/>
              <p:cNvCxnSpPr/>
              <p:nvPr/>
            </p:nvCxnSpPr>
            <p:spPr bwMode="auto">
              <a:xfrm>
                <a:off x="7038948" y="1362916"/>
                <a:ext cx="0" cy="4752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Connecteur droit 13"/>
              <p:cNvCxnSpPr/>
              <p:nvPr/>
            </p:nvCxnSpPr>
            <p:spPr bwMode="auto">
              <a:xfrm rot="5400000">
                <a:off x="5042662" y="3413065"/>
                <a:ext cx="0" cy="5148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Connecteur droit 14"/>
              <p:cNvCxnSpPr/>
              <p:nvPr/>
            </p:nvCxnSpPr>
            <p:spPr bwMode="auto">
              <a:xfrm rot="5400000">
                <a:off x="5042662" y="3041906"/>
                <a:ext cx="0" cy="5148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Connecteur droit 15"/>
              <p:cNvCxnSpPr/>
              <p:nvPr/>
            </p:nvCxnSpPr>
            <p:spPr bwMode="auto">
              <a:xfrm rot="5400000">
                <a:off x="5042662" y="2719651"/>
                <a:ext cx="0" cy="5148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Connecteur droit 16"/>
              <p:cNvCxnSpPr/>
              <p:nvPr/>
            </p:nvCxnSpPr>
            <p:spPr bwMode="auto">
              <a:xfrm rot="5400000">
                <a:off x="5042662" y="1900897"/>
                <a:ext cx="0" cy="5148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Connecteur droit 17"/>
              <p:cNvCxnSpPr/>
              <p:nvPr/>
            </p:nvCxnSpPr>
            <p:spPr bwMode="auto">
              <a:xfrm rot="5400000">
                <a:off x="5042662" y="-55469"/>
                <a:ext cx="0" cy="5148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Connecteur droit 18"/>
              <p:cNvCxnSpPr/>
              <p:nvPr/>
            </p:nvCxnSpPr>
            <p:spPr bwMode="auto">
              <a:xfrm rot="5400000">
                <a:off x="5042662" y="-153127"/>
                <a:ext cx="0" cy="514800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0" name="ZoneTexte 19"/>
              <p:cNvSpPr txBox="1"/>
              <p:nvPr/>
            </p:nvSpPr>
            <p:spPr>
              <a:xfrm rot="16200000">
                <a:off x="3305446" y="6429632"/>
                <a:ext cx="182125" cy="29361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Ins="0" rtlCol="0">
                <a:spAutoFit/>
              </a:bodyPr>
              <a:lstStyle/>
              <a:p>
                <a:r>
                  <a:rPr lang="fr-FR" sz="600" dirty="0" smtClean="0"/>
                  <a:t>T4</a:t>
                </a:r>
                <a:endParaRPr lang="fr-FR" sz="600" dirty="0"/>
              </a:p>
            </p:txBody>
          </p:sp>
        </p:grpSp>
        <p:sp>
          <p:nvSpPr>
            <p:cNvPr id="22" name="ZoneTexte 21"/>
            <p:cNvSpPr txBox="1"/>
            <p:nvPr/>
          </p:nvSpPr>
          <p:spPr>
            <a:xfrm>
              <a:off x="3263900" y="6159500"/>
              <a:ext cx="3739275" cy="5238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smtClean="0"/>
                <a:t>Variables (markers)</a:t>
              </a:r>
            </a:p>
            <a:p>
              <a:pPr algn="ctr"/>
              <a:r>
                <a:rPr lang="fr-FR" sz="1200" dirty="0" smtClean="0"/>
                <a:t>N, na</a:t>
              </a:r>
              <a:r>
                <a:rPr lang="fr-FR" sz="1200" dirty="0" smtClean="0"/>
                <a:t>ïve; EM, </a:t>
              </a:r>
              <a:r>
                <a:rPr lang="fr-FR" sz="1200" dirty="0" err="1" smtClean="0"/>
                <a:t>effector</a:t>
              </a:r>
              <a:r>
                <a:rPr lang="fr-FR" sz="1200" dirty="0" smtClean="0"/>
                <a:t> </a:t>
              </a:r>
              <a:r>
                <a:rPr lang="fr-FR" sz="1200" dirty="0" err="1" smtClean="0"/>
                <a:t>memory</a:t>
              </a:r>
              <a:r>
                <a:rPr lang="fr-FR" sz="1200" dirty="0" smtClean="0"/>
                <a:t>; CM, central </a:t>
              </a:r>
              <a:r>
                <a:rPr lang="fr-FR" sz="1200" dirty="0" err="1" smtClean="0"/>
                <a:t>memory</a:t>
              </a:r>
              <a:r>
                <a:rPr lang="fr-FR" sz="1200" dirty="0" smtClean="0"/>
                <a:t> </a:t>
              </a:r>
              <a:endParaRPr lang="fr-FR" sz="1200" dirty="0"/>
            </a:p>
          </p:txBody>
        </p:sp>
        <p:sp>
          <p:nvSpPr>
            <p:cNvPr id="23" name="ZoneTexte 22"/>
            <p:cNvSpPr txBox="1"/>
            <p:nvPr/>
          </p:nvSpPr>
          <p:spPr>
            <a:xfrm rot="16200000">
              <a:off x="6719977" y="3242602"/>
              <a:ext cx="2762821" cy="353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smtClean="0"/>
                <a:t>Observations (patients)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S Gothic" pitchFamily="49" charset="-128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198</TotalTime>
  <Words>22</Words>
  <Application>Microsoft Macintosh PowerPoint</Application>
  <PresentationFormat>Présentation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Default Theme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Christelle</dc:creator>
  <cp:lastModifiedBy>Pierre Corbeau</cp:lastModifiedBy>
  <cp:revision>17</cp:revision>
  <dcterms:created xsi:type="dcterms:W3CDTF">2014-10-08T16:07:58Z</dcterms:created>
  <dcterms:modified xsi:type="dcterms:W3CDTF">2014-10-08T16:11:55Z</dcterms:modified>
</cp:coreProperties>
</file>